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43" autoAdjust="0"/>
    <p:restoredTop sz="90887" autoAdjust="0"/>
  </p:normalViewPr>
  <p:slideViewPr>
    <p:cSldViewPr>
      <p:cViewPr varScale="1">
        <p:scale>
          <a:sx n="100" d="100"/>
          <a:sy n="100" d="100"/>
        </p:scale>
        <p:origin x="-342"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3.jpeg"/><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10" Type="http://schemas.openxmlformats.org/officeDocument/2006/relationships/image" Target="../media/image15.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image" Target="../media/image23.jpeg"/><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3" action="ppaction://hlinksldjump">
                  <a:snd r:embed="rId9" name="Robotz Windows Start.wav"/>
                </a:hlinkClick>
              </a:rPr>
              <a:t>100</a:t>
            </a:r>
            <a:endParaRPr lang="en-US" sz="2800" b="1">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00034" y="3643314"/>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Kelly Clarkson</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Hannah Montana </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Nelly </a:t>
            </a:r>
            <a:r>
              <a:rPr lang="en-US" sz="2400" b="1" dirty="0" err="1" smtClean="0">
                <a:solidFill>
                  <a:schemeClr val="tx2"/>
                </a:solidFill>
                <a:latin typeface="Tahoma" pitchFamily="34" charset="0"/>
              </a:rPr>
              <a:t>Furtado</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53000" y="47244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 Taylor Swift </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sings my life would suck without you?</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  </a:t>
              </a:r>
              <a:r>
                <a:rPr lang="en-US" b="1" dirty="0" smtClean="0">
                  <a:latin typeface="Tahoma" pitchFamily="34" charset="0"/>
                </a:rPr>
                <a:t>Ke</a:t>
              </a:r>
              <a:r>
                <a:rPr lang="en-US" b="1" dirty="0" smtClean="0">
                  <a:latin typeface="Tahoma" pitchFamily="34" charset="0"/>
                </a:rPr>
                <a:t>lly Clarkson</a:t>
              </a:r>
              <a:endParaRPr lang="en-US" b="1" dirty="0">
                <a:latin typeface="Tahoma" pitchFamily="34" charset="0"/>
              </a:endParaRPr>
            </a:p>
          </p:txBody>
        </p:sp>
      </p:grpSp>
      <p:pic>
        <p:nvPicPr>
          <p:cNvPr id="90114" name="Picture 2" descr="http://rashaunhall.files.wordpress.com/2009/05/kelly-clarkson.jpg"/>
          <p:cNvPicPr>
            <a:picLocks noChangeAspect="1" noChangeArrowheads="1"/>
          </p:cNvPicPr>
          <p:nvPr/>
        </p:nvPicPr>
        <p:blipFill>
          <a:blip r:embed="rId3"/>
          <a:srcRect/>
          <a:stretch>
            <a:fillRect/>
          </a:stretch>
        </p:blipFill>
        <p:spPr bwMode="auto">
          <a:xfrm>
            <a:off x="7429520" y="1714488"/>
            <a:ext cx="1468450" cy="182888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Nicole Crossman</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824286"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Kimberly Crossman</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833842"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Courtney Crossman</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Kelly Crossman</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plays Sophie on shortland street? </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3200" b="1" dirty="0" smtClean="0">
                  <a:solidFill>
                    <a:schemeClr val="tx2"/>
                  </a:solidFill>
                  <a:latin typeface="Tahoma" pitchFamily="34" charset="0"/>
                </a:rPr>
                <a:t>Kimberley Crossman</a:t>
              </a:r>
              <a:endParaRPr lang="en-US" sz="3200" b="1" dirty="0">
                <a:solidFill>
                  <a:schemeClr val="tx2"/>
                </a:solidFill>
                <a:latin typeface="Tahoma" pitchFamily="34" charset="0"/>
              </a:endParaRPr>
            </a:p>
          </p:txBody>
        </p:sp>
      </p:grpSp>
      <p:pic>
        <p:nvPicPr>
          <p:cNvPr id="88066" name="Picture 2" descr="http://static.stuff.co.nz/1237029375/798/2262798.gif"/>
          <p:cNvPicPr>
            <a:picLocks noChangeAspect="1" noChangeArrowheads="1"/>
          </p:cNvPicPr>
          <p:nvPr/>
        </p:nvPicPr>
        <p:blipFill>
          <a:blip r:embed="rId3"/>
          <a:srcRect/>
          <a:stretch>
            <a:fillRect/>
          </a:stretch>
        </p:blipFill>
        <p:spPr bwMode="auto">
          <a:xfrm>
            <a:off x="7215206" y="1357298"/>
            <a:ext cx="1553569" cy="1866894"/>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Hannah Montana</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Lady Gaga</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Miley Cyrus</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Tracey Chapman</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285784" y="200024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sings the </a:t>
              </a:r>
              <a:r>
                <a:rPr lang="en-US" sz="3600" b="1" dirty="0" smtClean="0">
                  <a:solidFill>
                    <a:schemeClr val="tx2"/>
                  </a:solidFill>
                  <a:latin typeface="Tahoma" pitchFamily="34" charset="0"/>
                </a:rPr>
                <a:t>driveway</a:t>
              </a:r>
              <a:r>
                <a:rPr lang="en-US" sz="3600" b="1" dirty="0" smtClean="0">
                  <a:solidFill>
                    <a:schemeClr val="tx2"/>
                  </a:solidFill>
                  <a:latin typeface="Tahoma" pitchFamily="34" charset="0"/>
                </a:rPr>
                <a:t>?</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Miley Cyrus</a:t>
              </a:r>
              <a:endParaRPr lang="en-US" sz="4800" b="1" dirty="0">
                <a:solidFill>
                  <a:schemeClr val="tx2"/>
                </a:solidFill>
                <a:latin typeface="Tahoma" pitchFamily="34" charset="0"/>
              </a:endParaRPr>
            </a:p>
          </p:txBody>
        </p:sp>
      </p:grpSp>
      <p:pic>
        <p:nvPicPr>
          <p:cNvPr id="86018" name="Picture 2" descr="http://msnbcmedia1.msn.com/j/msnbc/Components/Photo_StoryLevel/080109/080109-MileyCyrus-vmed-12p.widec.jpg"/>
          <p:cNvPicPr>
            <a:picLocks noChangeAspect="1" noChangeArrowheads="1"/>
          </p:cNvPicPr>
          <p:nvPr/>
        </p:nvPicPr>
        <p:blipFill>
          <a:blip r:embed="rId3"/>
          <a:srcRect/>
          <a:stretch>
            <a:fillRect/>
          </a:stretch>
        </p:blipFill>
        <p:spPr bwMode="auto">
          <a:xfrm>
            <a:off x="7000892" y="1357298"/>
            <a:ext cx="1909756" cy="2518571"/>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Abigail Breslin</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Roxy Hunter</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a:t>
            </a:r>
            <a:r>
              <a:rPr lang="en-US" sz="2400" b="1" dirty="0" smtClean="0">
                <a:solidFill>
                  <a:schemeClr val="tx2"/>
                </a:solidFill>
                <a:latin typeface="Tahoma" pitchFamily="34" charset="0"/>
              </a:rPr>
              <a:t>B. Miranda Cosgrove </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smtClean="0">
                <a:solidFill>
                  <a:schemeClr val="tx2"/>
                </a:solidFill>
                <a:latin typeface="Tahoma" pitchFamily="34" charset="0"/>
              </a:rPr>
              <a:t>Annasophia Robb</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plays Nim on Nims island</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b="1" dirty="0" smtClean="0">
                  <a:solidFill>
                    <a:schemeClr val="tx2"/>
                  </a:solidFill>
                  <a:latin typeface="Tahoma" pitchFamily="34" charset="0"/>
                </a:rPr>
                <a:t>Abigail Breslin</a:t>
              </a:r>
              <a:endParaRPr lang="en-US"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pic>
        <p:nvPicPr>
          <p:cNvPr id="83980" name="Picture 12" descr="http://z.about.com/d/movies/1/0/h/C/R/nimsislandprem26.jpg"/>
          <p:cNvPicPr>
            <a:picLocks noChangeAspect="1" noChangeArrowheads="1"/>
          </p:cNvPicPr>
          <p:nvPr/>
        </p:nvPicPr>
        <p:blipFill>
          <a:blip r:embed="rId7"/>
          <a:srcRect/>
          <a:stretch>
            <a:fillRect/>
          </a:stretch>
        </p:blipFill>
        <p:spPr bwMode="auto">
          <a:xfrm>
            <a:off x="7215206" y="1643050"/>
            <a:ext cx="1463273" cy="219710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Katie Perry</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KT </a:t>
            </a:r>
            <a:r>
              <a:rPr lang="en-US" sz="2400" b="1" dirty="0" err="1" smtClean="0">
                <a:latin typeface="Tahoma" pitchFamily="34" charset="0"/>
              </a:rPr>
              <a:t>Tunstall</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Taylor Momsen</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Taylor Swift</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sings love story?</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Taylor Swift</a:t>
              </a:r>
              <a:endParaRPr lang="en-US" sz="4800" b="1" dirty="0">
                <a:solidFill>
                  <a:schemeClr val="tx2"/>
                </a:solidFill>
                <a:latin typeface="Tahoma" pitchFamily="34" charset="0"/>
              </a:endParaRPr>
            </a:p>
          </p:txBody>
        </p:sp>
      </p:grpSp>
      <p:pic>
        <p:nvPicPr>
          <p:cNvPr id="118786" name="Picture 2" descr="http://www.wrlsfm.com/taylor%20swift.jpg"/>
          <p:cNvPicPr>
            <a:picLocks noChangeAspect="1" noChangeArrowheads="1"/>
          </p:cNvPicPr>
          <p:nvPr/>
        </p:nvPicPr>
        <p:blipFill>
          <a:blip r:embed="rId3" cstate="print"/>
          <a:srcRect/>
          <a:stretch>
            <a:fillRect/>
          </a:stretch>
        </p:blipFill>
        <p:spPr bwMode="auto">
          <a:xfrm>
            <a:off x="7358082" y="1714488"/>
            <a:ext cx="1276321" cy="183933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Emma Watson</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Angelina Jolie</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Miley Cyrus</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Vanessa Hugens</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2" name="Picture 2" descr="http://swisscharts.com/actorimages/angelina_jolie.jpg"/>
          <p:cNvPicPr>
            <a:picLocks noChangeAspect="1" noChangeArrowheads="1"/>
          </p:cNvPicPr>
          <p:nvPr/>
        </p:nvPicPr>
        <p:blipFill>
          <a:blip r:embed="rId10"/>
          <a:srcRect/>
          <a:stretch>
            <a:fillRect/>
          </a:stretch>
        </p:blipFill>
        <p:spPr bwMode="auto">
          <a:xfrm>
            <a:off x="6858016" y="1500174"/>
            <a:ext cx="1302128" cy="1779575"/>
          </a:xfrm>
          <a:prstGeom prst="rect">
            <a:avLst/>
          </a:prstGeom>
          <a:noFill/>
        </p:spPr>
      </p:pic>
      <p:sp>
        <p:nvSpPr>
          <p:cNvPr id="17" name="Rectangle 16"/>
          <p:cNvSpPr/>
          <p:nvPr/>
        </p:nvSpPr>
        <p:spPr bwMode="auto">
          <a:xfrm>
            <a:off x="7143768" y="2214554"/>
            <a:ext cx="785818" cy="28575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285784" y="1857364"/>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Angelina Jolie</a:t>
              </a:r>
              <a:endParaRPr lang="en-US" sz="4800" b="1" dirty="0">
                <a:solidFill>
                  <a:schemeClr val="tx2"/>
                </a:solidFill>
                <a:latin typeface="Tahoma" pitchFamily="34" charset="0"/>
              </a:endParaRPr>
            </a:p>
          </p:txBody>
        </p:sp>
      </p:grpSp>
      <p:pic>
        <p:nvPicPr>
          <p:cNvPr id="116738" name="Picture 2" descr="http://aura.gaia.com/photos/4/35923/large/200_408d2a8c-0034e-0231b-400cbb49.jpg"/>
          <p:cNvPicPr>
            <a:picLocks noChangeAspect="1" noChangeArrowheads="1"/>
          </p:cNvPicPr>
          <p:nvPr/>
        </p:nvPicPr>
        <p:blipFill>
          <a:blip r:embed="rId3"/>
          <a:srcRect r="3999" b="10937"/>
          <a:stretch>
            <a:fillRect/>
          </a:stretch>
        </p:blipFill>
        <p:spPr bwMode="auto">
          <a:xfrm>
            <a:off x="428596" y="1785926"/>
            <a:ext cx="1500198" cy="1781485"/>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Jonas Brothers</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Michel Jackson</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Billy Ray Cyrus</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Britany </a:t>
            </a:r>
            <a:r>
              <a:rPr lang="en-US" sz="2400" b="1" dirty="0" smtClean="0">
                <a:latin typeface="Tahoma" pitchFamily="34" charset="0"/>
              </a:rPr>
              <a:t>Spears</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sings run Rudolf run?</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Billy Ray Cyrus</a:t>
              </a:r>
              <a:endParaRPr lang="en-US" sz="4800" b="1" dirty="0">
                <a:solidFill>
                  <a:schemeClr val="tx2"/>
                </a:solidFill>
                <a:latin typeface="Tahoma" pitchFamily="34" charset="0"/>
              </a:endParaRPr>
            </a:p>
          </p:txBody>
        </p:sp>
      </p:grpSp>
      <p:pic>
        <p:nvPicPr>
          <p:cNvPr id="114690" name="Picture 2" descr="http://www.countrymusichighway.com/images/billy_ray_cyrus_5959.jpg"/>
          <p:cNvPicPr>
            <a:picLocks noChangeAspect="1" noChangeArrowheads="1"/>
          </p:cNvPicPr>
          <p:nvPr/>
        </p:nvPicPr>
        <p:blipFill>
          <a:blip r:embed="rId3"/>
          <a:srcRect/>
          <a:stretch>
            <a:fillRect/>
          </a:stretch>
        </p:blipFill>
        <p:spPr bwMode="auto">
          <a:xfrm>
            <a:off x="142844" y="1500174"/>
            <a:ext cx="1893087" cy="2524116"/>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a:t>
            </a:r>
            <a:r>
              <a:rPr lang="en-US" sz="2400" b="1" dirty="0" smtClean="0">
                <a:latin typeface="Tahoma" pitchFamily="34" charset="0"/>
              </a:rPr>
              <a:t>Neyo </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a:t>
            </a:r>
            <a:r>
              <a:rPr lang="en-US" sz="2400" b="1" dirty="0" smtClean="0">
                <a:latin typeface="Tahoma" pitchFamily="34" charset="0"/>
              </a:rPr>
              <a:t>. Selena </a:t>
            </a:r>
            <a:r>
              <a:rPr lang="en-US" sz="2400" b="1" dirty="0" smtClean="0">
                <a:latin typeface="Tahoma" pitchFamily="34" charset="0"/>
              </a:rPr>
              <a:t>Gomez </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Demi </a:t>
            </a:r>
            <a:r>
              <a:rPr lang="en-US" sz="2400" b="1" dirty="0" smtClean="0">
                <a:latin typeface="Tahoma" pitchFamily="34" charset="0"/>
              </a:rPr>
              <a:t>Lovato</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Tyra Banks</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376362"/>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endParaRPr lang="en-US" sz="32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15" name="TextBox 14"/>
          <p:cNvSpPr txBox="1"/>
          <p:nvPr/>
        </p:nvSpPr>
        <p:spPr>
          <a:xfrm>
            <a:off x="428596" y="2071679"/>
            <a:ext cx="8286808" cy="1323439"/>
          </a:xfrm>
          <a:prstGeom prst="rect">
            <a:avLst/>
          </a:prstGeom>
          <a:noFill/>
        </p:spPr>
        <p:txBody>
          <a:bodyPr wrap="square" rtlCol="0">
            <a:spAutoFit/>
          </a:bodyPr>
          <a:lstStyle/>
          <a:p>
            <a:r>
              <a:rPr lang="en-NZ" dirty="0" smtClean="0">
                <a:latin typeface="Tahoma" pitchFamily="34" charset="0"/>
                <a:cs typeface="Tahoma" pitchFamily="34" charset="0"/>
              </a:rPr>
              <a:t>Who made a hit appearance on Hannah Montana?</a:t>
            </a:r>
            <a:endParaRPr lang="en-NZ" dirty="0">
              <a:latin typeface="Tahoma" pitchFamily="34" charset="0"/>
              <a:cs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285784" y="1928802"/>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Selena Gomez</a:t>
              </a:r>
              <a:endParaRPr lang="en-US" sz="4800" b="1" dirty="0">
                <a:solidFill>
                  <a:schemeClr val="tx2"/>
                </a:solidFill>
                <a:latin typeface="Tahoma" pitchFamily="34" charset="0"/>
              </a:endParaRPr>
            </a:p>
          </p:txBody>
        </p:sp>
      </p:grpSp>
      <p:pic>
        <p:nvPicPr>
          <p:cNvPr id="112642" name="Picture 2" descr="http://gossipteen.com/wp-content/uploads/2009/01/selena-gomez-dwowp1.jpg"/>
          <p:cNvPicPr>
            <a:picLocks noChangeAspect="1" noChangeArrowheads="1"/>
          </p:cNvPicPr>
          <p:nvPr/>
        </p:nvPicPr>
        <p:blipFill>
          <a:blip r:embed="rId3"/>
          <a:srcRect/>
          <a:stretch>
            <a:fillRect/>
          </a:stretch>
        </p:blipFill>
        <p:spPr bwMode="auto">
          <a:xfrm>
            <a:off x="285720" y="1571612"/>
            <a:ext cx="1608741" cy="234474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Rihanna </a:t>
            </a:r>
            <a:r>
              <a:rPr lang="en-US" sz="2400" b="1" dirty="0" smtClean="0">
                <a:latin typeface="Tahoma" pitchFamily="34" charset="0"/>
              </a:rPr>
              <a:t>&amp; Chris </a:t>
            </a:r>
          </a:p>
          <a:p>
            <a:pPr algn="ctr">
              <a:buClr>
                <a:schemeClr val="hlink"/>
              </a:buClr>
            </a:pPr>
            <a:r>
              <a:rPr lang="en-US" sz="2400" b="1" dirty="0" smtClean="0">
                <a:latin typeface="Tahoma" pitchFamily="34" charset="0"/>
              </a:rPr>
              <a:t>Brown</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Vanessa </a:t>
            </a:r>
            <a:r>
              <a:rPr lang="en-US" sz="2400" b="1" dirty="0" smtClean="0">
                <a:latin typeface="Tahoma" pitchFamily="34" charset="0"/>
              </a:rPr>
              <a:t>Hudgens </a:t>
            </a:r>
            <a:r>
              <a:rPr lang="en-US" sz="2400" b="1" dirty="0" smtClean="0">
                <a:latin typeface="Tahoma" pitchFamily="34" charset="0"/>
              </a:rPr>
              <a:t>&amp;</a:t>
            </a:r>
          </a:p>
          <a:p>
            <a:pPr algn="ctr">
              <a:buClr>
                <a:schemeClr val="hlink"/>
              </a:buClr>
            </a:pPr>
            <a:r>
              <a:rPr lang="en-US" sz="2400" b="1" dirty="0" smtClean="0">
                <a:latin typeface="Tahoma" pitchFamily="34" charset="0"/>
                <a:hlinkClick r:id="" action="ppaction://hlinkshowjump?jump=nextslide">
                  <a:snd r:embed="rId4" name="WHOOSH.WAV"/>
                </a:hlinkClick>
              </a:rPr>
              <a:t>Zac Efron</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on and off screen couple are </a:t>
              </a:r>
            </a:p>
            <a:p>
              <a:pPr algn="ctr">
                <a:buClr>
                  <a:schemeClr val="hlink"/>
                </a:buClr>
                <a:buFont typeface="Wingdings" pitchFamily="2" charset="2"/>
                <a:buNone/>
              </a:pPr>
              <a:r>
                <a:rPr lang="en-US" sz="3600" b="1" dirty="0" smtClean="0">
                  <a:solidFill>
                    <a:schemeClr val="tx2"/>
                  </a:solidFill>
                  <a:latin typeface="Tahoma" pitchFamily="34" charset="0"/>
                </a:rPr>
                <a:t>together ?</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Taylor Swift &amp;</a:t>
            </a:r>
          </a:p>
          <a:p>
            <a:pPr algn="ctr">
              <a:buClr>
                <a:schemeClr val="hlink"/>
              </a:buClr>
            </a:pPr>
            <a:r>
              <a:rPr lang="en-US" sz="2400" b="1" dirty="0" smtClean="0">
                <a:latin typeface="Tahoma" pitchFamily="34" charset="0"/>
              </a:rPr>
              <a:t>Joe Jonas</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Miley Cyrus &amp;</a:t>
            </a:r>
          </a:p>
          <a:p>
            <a:pPr algn="ctr">
              <a:buClr>
                <a:schemeClr val="hlink"/>
              </a:buClr>
            </a:pPr>
            <a:r>
              <a:rPr lang="en-US" sz="2400" b="1" dirty="0" smtClean="0">
                <a:latin typeface="Tahoma" pitchFamily="34" charset="0"/>
              </a:rPr>
              <a:t>Nick Jonas</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b="1" dirty="0" smtClean="0">
                  <a:solidFill>
                    <a:schemeClr val="tx2"/>
                  </a:solidFill>
                  <a:latin typeface="Tahoma" pitchFamily="34" charset="0"/>
                </a:rPr>
                <a:t>Vanessa and Zac</a:t>
              </a:r>
              <a:endParaRPr lang="en-US" b="1" dirty="0">
                <a:solidFill>
                  <a:schemeClr val="tx2"/>
                </a:solidFill>
                <a:latin typeface="Tahoma" pitchFamily="34" charset="0"/>
              </a:endParaRPr>
            </a:p>
          </p:txBody>
        </p:sp>
      </p:grpSp>
      <p:pic>
        <p:nvPicPr>
          <p:cNvPr id="110594" name="Picture 2" descr="http://disney-clipart.com/high-school-musical/clipart/Gabriella-Troy.jpg"/>
          <p:cNvPicPr>
            <a:picLocks noChangeAspect="1" noChangeArrowheads="1"/>
          </p:cNvPicPr>
          <p:nvPr/>
        </p:nvPicPr>
        <p:blipFill>
          <a:blip r:embed="rId3" cstate="print"/>
          <a:srcRect/>
          <a:stretch>
            <a:fillRect/>
          </a:stretch>
        </p:blipFill>
        <p:spPr bwMode="auto">
          <a:xfrm>
            <a:off x="7429520" y="1428736"/>
            <a:ext cx="1428760" cy="2153145"/>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Who's the host of Americas next</a:t>
              </a:r>
            </a:p>
            <a:p>
              <a:pPr algn="ctr">
                <a:buClr>
                  <a:schemeClr val="hlink"/>
                </a:buClr>
                <a:buFont typeface="Wingdings" pitchFamily="2" charset="2"/>
                <a:buNone/>
              </a:pPr>
              <a:r>
                <a:rPr lang="en-US" sz="3600" b="1" dirty="0" smtClean="0">
                  <a:solidFill>
                    <a:schemeClr val="tx2"/>
                  </a:solidFill>
                  <a:latin typeface="Tahoma" pitchFamily="34" charset="0"/>
                </a:rPr>
                <a:t>Top model ?</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Taylor Banks</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Tiffany Banks</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Tiara Banks</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Tyra Banks</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Tyra Banks</a:t>
              </a:r>
              <a:endParaRPr lang="en-US" sz="4800" b="1" dirty="0">
                <a:solidFill>
                  <a:schemeClr val="tx2"/>
                </a:solidFill>
                <a:latin typeface="Tahoma" pitchFamily="34" charset="0"/>
              </a:endParaRPr>
            </a:p>
          </p:txBody>
        </p:sp>
      </p:grpSp>
      <p:pic>
        <p:nvPicPr>
          <p:cNvPr id="108546" name="Picture 2" descr="http://hairvalley.com/images/tyra_banks.jpg"/>
          <p:cNvPicPr>
            <a:picLocks noChangeAspect="1" noChangeArrowheads="1"/>
          </p:cNvPicPr>
          <p:nvPr/>
        </p:nvPicPr>
        <p:blipFill>
          <a:blip r:embed="rId3"/>
          <a:srcRect/>
          <a:stretch>
            <a:fillRect/>
          </a:stretch>
        </p:blipFill>
        <p:spPr bwMode="auto">
          <a:xfrm>
            <a:off x="7286644" y="1643050"/>
            <a:ext cx="1549780" cy="2054238"/>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Alison</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was the last girl to get </a:t>
              </a:r>
            </a:p>
            <a:p>
              <a:pPr algn="ctr">
                <a:buClr>
                  <a:schemeClr val="hlink"/>
                </a:buClr>
                <a:buFont typeface="Wingdings" pitchFamily="2" charset="2"/>
                <a:buNone/>
              </a:pPr>
              <a:r>
                <a:rPr lang="en-US" sz="3600" b="1" dirty="0" smtClean="0">
                  <a:solidFill>
                    <a:schemeClr val="tx2"/>
                  </a:solidFill>
                  <a:latin typeface="Tahoma" pitchFamily="34" charset="0"/>
                </a:rPr>
                <a:t>Eliminated in American idol 2009?</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Kelly Clarkson</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Keke</a:t>
            </a:r>
            <a:r>
              <a:rPr lang="en-US" sz="2400" b="1" dirty="0" smtClean="0">
                <a:latin typeface="Tahoma" pitchFamily="34" charset="0"/>
              </a:rPr>
              <a:t> </a:t>
            </a:r>
            <a:r>
              <a:rPr lang="en-US" sz="2400" b="1" dirty="0" smtClean="0">
                <a:latin typeface="Tahoma" pitchFamily="34" charset="0"/>
              </a:rPr>
              <a:t>Palmer</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Anna</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Alison</a:t>
              </a:r>
              <a:endParaRPr lang="en-US" sz="4800" b="1" dirty="0">
                <a:solidFill>
                  <a:schemeClr val="tx2"/>
                </a:solidFill>
                <a:latin typeface="Tahoma" pitchFamily="34" charset="0"/>
              </a:endParaRPr>
            </a:p>
          </p:txBody>
        </p:sp>
      </p:grpSp>
      <p:pic>
        <p:nvPicPr>
          <p:cNvPr id="106498" name="Picture 2" descr="http://3.bp.blogspot.com/_c2eHHmBm_pY/SgViWRimCKI/AAAAAAAADKQ/7awKMYj0GAU/s400/allison-iraheta.jpg"/>
          <p:cNvPicPr>
            <a:picLocks noChangeAspect="1" noChangeArrowheads="1"/>
          </p:cNvPicPr>
          <p:nvPr/>
        </p:nvPicPr>
        <p:blipFill>
          <a:blip r:embed="rId3"/>
          <a:srcRect/>
          <a:stretch>
            <a:fillRect/>
          </a:stretch>
        </p:blipFill>
        <p:spPr bwMode="auto">
          <a:xfrm>
            <a:off x="7358082" y="1643050"/>
            <a:ext cx="1493728" cy="1958987"/>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Taylor Swift</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Who's </a:t>
              </a:r>
              <a:r>
                <a:rPr lang="en-US" sz="3600" b="1" dirty="0" err="1" smtClean="0">
                  <a:solidFill>
                    <a:schemeClr val="tx2"/>
                  </a:solidFill>
                  <a:latin typeface="Tahoma" pitchFamily="34" charset="0"/>
                </a:rPr>
                <a:t>miley</a:t>
              </a:r>
              <a:r>
                <a:rPr lang="en-US" sz="3600" b="1" dirty="0" smtClean="0">
                  <a:solidFill>
                    <a:schemeClr val="tx2"/>
                  </a:solidFill>
                  <a:latin typeface="Tahoma" pitchFamily="34" charset="0"/>
                </a:rPr>
                <a:t> Cyrus’s best friend?</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Ashley Tisdale</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Emily </a:t>
            </a:r>
            <a:r>
              <a:rPr lang="en-US" sz="2400" b="1" dirty="0" err="1" smtClean="0">
                <a:latin typeface="Tahoma" pitchFamily="34" charset="0"/>
              </a:rPr>
              <a:t>Osment</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a:t>
            </a:r>
            <a:r>
              <a:rPr lang="en-US" sz="2400" b="1" dirty="0" smtClean="0">
                <a:latin typeface="Tahoma" pitchFamily="34" charset="0"/>
              </a:rPr>
              <a:t>. Demi Lovato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Taylor Swift</a:t>
              </a:r>
              <a:endParaRPr lang="en-US" sz="4800" b="1" dirty="0">
                <a:solidFill>
                  <a:schemeClr val="tx2"/>
                </a:solidFill>
                <a:latin typeface="Tahoma" pitchFamily="34" charset="0"/>
              </a:endParaRPr>
            </a:p>
          </p:txBody>
        </p:sp>
      </p:grpSp>
      <p:pic>
        <p:nvPicPr>
          <p:cNvPr id="7" name="Picture 2" descr="http://www.wrlsfm.com/taylor%20swift.jpg"/>
          <p:cNvPicPr>
            <a:picLocks noChangeAspect="1" noChangeArrowheads="1"/>
          </p:cNvPicPr>
          <p:nvPr/>
        </p:nvPicPr>
        <p:blipFill>
          <a:blip r:embed="rId3" cstate="print"/>
          <a:srcRect/>
          <a:stretch>
            <a:fillRect/>
          </a:stretch>
        </p:blipFill>
        <p:spPr bwMode="auto">
          <a:xfrm>
            <a:off x="7643834" y="1643050"/>
            <a:ext cx="1276321" cy="1839338"/>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Opshop</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Who’s the most famous NZ band?</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Smash proof</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Matchbox </a:t>
            </a:r>
            <a:r>
              <a:rPr lang="en-US" sz="2400" b="1" dirty="0" smtClean="0">
                <a:latin typeface="Tahoma" pitchFamily="34" charset="0"/>
              </a:rPr>
              <a:t>20</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Evermore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OPSHOP</a:t>
              </a:r>
              <a:endParaRPr lang="en-US" sz="4800" b="1" dirty="0">
                <a:solidFill>
                  <a:schemeClr val="tx2"/>
                </a:solidFill>
                <a:latin typeface="Tahoma" pitchFamily="34" charset="0"/>
              </a:endParaRPr>
            </a:p>
          </p:txBody>
        </p:sp>
      </p:grpSp>
      <p:pic>
        <p:nvPicPr>
          <p:cNvPr id="102402" name="Picture 2" descr="http://www.thewinerytour.co.nz/img/photo-opshop.jpg"/>
          <p:cNvPicPr>
            <a:picLocks noChangeAspect="1" noChangeArrowheads="1"/>
          </p:cNvPicPr>
          <p:nvPr/>
        </p:nvPicPr>
        <p:blipFill>
          <a:blip r:embed="rId3"/>
          <a:srcRect/>
          <a:stretch>
            <a:fillRect/>
          </a:stretch>
        </p:blipFill>
        <p:spPr bwMode="auto">
          <a:xfrm>
            <a:off x="6929454" y="1857364"/>
            <a:ext cx="1607330" cy="1285864"/>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Tiki </a:t>
            </a:r>
            <a:r>
              <a:rPr lang="en-US" sz="2400" b="1" dirty="0" err="1" smtClean="0">
                <a:latin typeface="Tahoma" pitchFamily="34" charset="0"/>
              </a:rPr>
              <a:t>Taane</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Jesse McCartney</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Zac Efron</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Nick Jonas</a:t>
            </a:r>
            <a:endParaRPr lang="en-US" sz="2400" b="1" dirty="0">
              <a:latin typeface="Tahoma" pitchFamily="34" charset="0"/>
            </a:endParaRPr>
          </a:p>
        </p:txBody>
      </p:sp>
      <p:sp>
        <p:nvSpPr>
          <p:cNvPr id="14" name="TextBox 13"/>
          <p:cNvSpPr txBox="1"/>
          <p:nvPr/>
        </p:nvSpPr>
        <p:spPr>
          <a:xfrm>
            <a:off x="928662" y="2143116"/>
            <a:ext cx="7215238" cy="707886"/>
          </a:xfrm>
          <a:prstGeom prst="rect">
            <a:avLst/>
          </a:prstGeom>
          <a:noFill/>
        </p:spPr>
        <p:txBody>
          <a:bodyPr wrap="square" rtlCol="0">
            <a:spAutoFit/>
          </a:bodyPr>
          <a:lstStyle/>
          <a:p>
            <a:r>
              <a:rPr lang="en-NZ" dirty="0" smtClean="0">
                <a:latin typeface="Tahoma" pitchFamily="34" charset="0"/>
                <a:cs typeface="Tahoma" pitchFamily="34" charset="0"/>
              </a:rPr>
              <a:t>Who is this?</a:t>
            </a:r>
            <a:endParaRPr lang="en-NZ" dirty="0">
              <a:latin typeface="Tahoma" pitchFamily="34" charset="0"/>
              <a:cs typeface="Tahoma" pitchFamily="34" charset="0"/>
            </a:endParaRPr>
          </a:p>
        </p:txBody>
      </p:sp>
      <p:pic>
        <p:nvPicPr>
          <p:cNvPr id="101378" name="Picture 2" descr="http://static.stuff.co.nz/1233108507/591/664591.jpg"/>
          <p:cNvPicPr>
            <a:picLocks noChangeAspect="1" noChangeArrowheads="1"/>
          </p:cNvPicPr>
          <p:nvPr/>
        </p:nvPicPr>
        <p:blipFill>
          <a:blip r:embed="rId10"/>
          <a:srcRect l="34940" r="22513" b="63999"/>
          <a:stretch>
            <a:fillRect/>
          </a:stretch>
        </p:blipFill>
        <p:spPr bwMode="auto">
          <a:xfrm>
            <a:off x="6786578" y="1214422"/>
            <a:ext cx="1285884" cy="2050207"/>
          </a:xfrm>
          <a:prstGeom prst="rect">
            <a:avLst/>
          </a:prstGeom>
        </p:spPr>
        <p:style>
          <a:lnRef idx="2">
            <a:schemeClr val="accent1">
              <a:shade val="50000"/>
            </a:schemeClr>
          </a:lnRef>
          <a:fillRef idx="1">
            <a:schemeClr val="accent1"/>
          </a:fillRef>
          <a:effectRef idx="0">
            <a:schemeClr val="accent1"/>
          </a:effectRef>
          <a:fontRef idx="minor">
            <a:schemeClr val="lt1"/>
          </a:fontRef>
        </p:style>
      </p:pic>
      <p:sp>
        <p:nvSpPr>
          <p:cNvPr id="16" name="Rectangle 15"/>
          <p:cNvSpPr/>
          <p:nvPr/>
        </p:nvSpPr>
        <p:spPr bwMode="auto">
          <a:xfrm>
            <a:off x="7072330" y="1928802"/>
            <a:ext cx="785818" cy="28575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Tiki </a:t>
              </a:r>
              <a:r>
                <a:rPr lang="en-US" sz="4800" b="1" dirty="0" err="1" smtClean="0">
                  <a:solidFill>
                    <a:schemeClr val="tx2"/>
                  </a:solidFill>
                  <a:latin typeface="Tahoma" pitchFamily="34" charset="0"/>
                </a:rPr>
                <a:t>Taane</a:t>
              </a:r>
              <a:endParaRPr lang="en-US" sz="4800" b="1" dirty="0">
                <a:solidFill>
                  <a:schemeClr val="tx2"/>
                </a:solidFill>
                <a:latin typeface="Tahoma" pitchFamily="34" charset="0"/>
              </a:endParaRPr>
            </a:p>
          </p:txBody>
        </p:sp>
      </p:grpSp>
      <p:pic>
        <p:nvPicPr>
          <p:cNvPr id="7" name="Picture 2" descr="http://static.stuff.co.nz/1233108507/591/664591.jpg"/>
          <p:cNvPicPr>
            <a:picLocks noChangeAspect="1" noChangeArrowheads="1"/>
          </p:cNvPicPr>
          <p:nvPr/>
        </p:nvPicPr>
        <p:blipFill>
          <a:blip r:embed="rId3"/>
          <a:srcRect l="34940" r="22513" b="63999"/>
          <a:stretch>
            <a:fillRect/>
          </a:stretch>
        </p:blipFill>
        <p:spPr bwMode="auto">
          <a:xfrm>
            <a:off x="7572396" y="1428736"/>
            <a:ext cx="1285884" cy="2050207"/>
          </a:xfrm>
          <a:prstGeom prst="rect">
            <a:avLst/>
          </a:prstGeom>
        </p:spPr>
        <p:style>
          <a:lnRef idx="2">
            <a:schemeClr val="accent1">
              <a:shade val="50000"/>
            </a:schemeClr>
          </a:lnRef>
          <a:fillRef idx="1">
            <a:schemeClr val="accent1"/>
          </a:fillRef>
          <a:effectRef idx="0">
            <a:schemeClr val="accent1"/>
          </a:effectRef>
          <a:fontRef idx="minor">
            <a:schemeClr val="lt1"/>
          </a:fontRef>
        </p:style>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Noah</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Miley little sisters</a:t>
              </a:r>
            </a:p>
            <a:p>
              <a:pPr algn="ctr">
                <a:buClr>
                  <a:schemeClr val="hlink"/>
                </a:buClr>
                <a:buFont typeface="Wingdings" pitchFamily="2" charset="2"/>
                <a:buNone/>
              </a:pPr>
              <a:r>
                <a:rPr lang="en-US" sz="3600" b="1" dirty="0" smtClean="0">
                  <a:solidFill>
                    <a:schemeClr val="tx2"/>
                  </a:solidFill>
                  <a:latin typeface="Tahoma" pitchFamily="34" charset="0"/>
                </a:rPr>
                <a:t>Name?</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Kate</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Miley</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Brandi</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Noah!!!</a:t>
              </a:r>
              <a:endParaRPr lang="en-US" sz="4800" b="1" dirty="0">
                <a:solidFill>
                  <a:schemeClr val="tx2"/>
                </a:solidFill>
                <a:latin typeface="Tahoma" pitchFamily="34" charset="0"/>
              </a:endParaRPr>
            </a:p>
          </p:txBody>
        </p:sp>
      </p:grpSp>
      <p:pic>
        <p:nvPicPr>
          <p:cNvPr id="98306" name="Picture 2" descr="http://sacramentoscoop.com/wp-content/uploads/2008/10/miley-and-noah-cyrus.jpg"/>
          <p:cNvPicPr>
            <a:picLocks noChangeAspect="1" noChangeArrowheads="1"/>
          </p:cNvPicPr>
          <p:nvPr/>
        </p:nvPicPr>
        <p:blipFill>
          <a:blip r:embed="rId3"/>
          <a:srcRect/>
          <a:stretch>
            <a:fillRect/>
          </a:stretch>
        </p:blipFill>
        <p:spPr bwMode="auto">
          <a:xfrm>
            <a:off x="0" y="1571612"/>
            <a:ext cx="1442517" cy="2163776"/>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101</TotalTime>
  <Words>786</Words>
  <Application>Microsoft Office PowerPoint</Application>
  <PresentationFormat>On-screen Show (4:3)</PresentationFormat>
  <Paragraphs>141</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Waipahihi School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13</cp:revision>
  <dcterms:created xsi:type="dcterms:W3CDTF">2009-05-21T21:48:51Z</dcterms:created>
  <dcterms:modified xsi:type="dcterms:W3CDTF">2009-06-08T00:40:36Z</dcterms:modified>
</cp:coreProperties>
</file>